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8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2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10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5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27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34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8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0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0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02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1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039DE-9AFF-4B6F-8F36-15E7332EB38F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401D0-48B0-4F3D-B250-16F099C2D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0219"/>
            <a:ext cx="9236094" cy="698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365104"/>
            <a:ext cx="4752528" cy="1752600"/>
          </a:xfrm>
        </p:spPr>
        <p:txBody>
          <a:bodyPr>
            <a:normAutofit/>
          </a:bodyPr>
          <a:lstStyle/>
          <a:p>
            <a:pPr algn="r"/>
            <a:r>
              <a:rPr lang="ru-RU" sz="2400" dirty="0" err="1" smtClean="0">
                <a:solidFill>
                  <a:schemeClr val="tx1"/>
                </a:solidFill>
              </a:rPr>
              <a:t>Составила:инструктор</a:t>
            </a:r>
            <a:r>
              <a:rPr lang="ru-RU" sz="2400" dirty="0" smtClean="0">
                <a:solidFill>
                  <a:schemeClr val="tx1"/>
                </a:solidFill>
              </a:rPr>
              <a:t> по </a:t>
            </a:r>
            <a:r>
              <a:rPr lang="ru-RU" sz="2400" dirty="0" err="1" smtClean="0">
                <a:solidFill>
                  <a:schemeClr val="tx1"/>
                </a:solidFill>
              </a:rPr>
              <a:t>физо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 Каштанова Е.Е.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056" y="2204864"/>
            <a:ext cx="51419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Мои сказочные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персонажи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3583"/>
            <a:ext cx="8912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образовательной учреждение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 комбинированного вида»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пгт.Жешарт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5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412776"/>
            <a:ext cx="6788944" cy="4968552"/>
          </a:xfrm>
        </p:spPr>
      </p:pic>
    </p:spTree>
    <p:extLst>
      <p:ext uri="{BB962C8B-B14F-4D97-AF65-F5344CB8AC3E}">
        <p14:creationId xmlns:p14="http://schemas.microsoft.com/office/powerpoint/2010/main" val="320584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Волк из мультика «Ну -погоди.»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6" y="1412776"/>
            <a:ext cx="3976351" cy="48296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3949554" cy="48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3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err="1" smtClean="0"/>
              <a:t>Нехочуха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816424" cy="50405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680012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5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Иван -дурак да Василиса премудрая.</a:t>
            </a:r>
            <a:br>
              <a:rPr lang="ru-RU" dirty="0" smtClean="0"/>
            </a:br>
            <a:r>
              <a:rPr lang="ru-RU" dirty="0" smtClean="0"/>
              <a:t>День России.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556792"/>
            <a:ext cx="6788944" cy="4896544"/>
          </a:xfrm>
        </p:spPr>
      </p:pic>
    </p:spTree>
    <p:extLst>
      <p:ext uri="{BB962C8B-B14F-4D97-AF65-F5344CB8AC3E}">
        <p14:creationId xmlns:p14="http://schemas.microsoft.com/office/powerpoint/2010/main" val="130257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Воевода солдат собирал.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40768"/>
            <a:ext cx="4680520" cy="5256584"/>
          </a:xfrm>
        </p:spPr>
      </p:pic>
    </p:spTree>
    <p:extLst>
      <p:ext uri="{BB962C8B-B14F-4D97-AF65-F5344CB8AC3E}">
        <p14:creationId xmlns:p14="http://schemas.microsoft.com/office/powerpoint/2010/main" val="301914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Командир полка.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788944" cy="5256584"/>
          </a:xfrm>
        </p:spPr>
      </p:pic>
    </p:spTree>
    <p:extLst>
      <p:ext uri="{BB962C8B-B14F-4D97-AF65-F5344CB8AC3E}">
        <p14:creationId xmlns:p14="http://schemas.microsoft.com/office/powerpoint/2010/main" val="1457427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Петрушка на «Масленице.»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412776"/>
            <a:ext cx="6788944" cy="4997152"/>
          </a:xfrm>
        </p:spPr>
      </p:pic>
    </p:spTree>
    <p:extLst>
      <p:ext uri="{BB962C8B-B14F-4D97-AF65-F5344CB8AC3E}">
        <p14:creationId xmlns:p14="http://schemas.microsoft.com/office/powerpoint/2010/main" val="334083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Кузьма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340768"/>
            <a:ext cx="6788944" cy="5184576"/>
          </a:xfrm>
        </p:spPr>
      </p:pic>
    </p:spTree>
    <p:extLst>
      <p:ext uri="{BB962C8B-B14F-4D97-AF65-F5344CB8AC3E}">
        <p14:creationId xmlns:p14="http://schemas.microsoft.com/office/powerpoint/2010/main" val="3746562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Снеговик Олаф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3960440" cy="5184576"/>
          </a:xfrm>
        </p:spPr>
      </p:pic>
    </p:spTree>
    <p:extLst>
      <p:ext uri="{BB962C8B-B14F-4D97-AF65-F5344CB8AC3E}">
        <p14:creationId xmlns:p14="http://schemas.microsoft.com/office/powerpoint/2010/main" val="250651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Мальчишка проказник.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788944" cy="5112568"/>
          </a:xfrm>
        </p:spPr>
      </p:pic>
    </p:spTree>
    <p:extLst>
      <p:ext uri="{BB962C8B-B14F-4D97-AF65-F5344CB8AC3E}">
        <p14:creationId xmlns:p14="http://schemas.microsoft.com/office/powerpoint/2010/main" val="347685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4"/>
            <a:ext cx="9230368" cy="689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Проделки Кикиморы.(Поход)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052601" cy="4497363"/>
          </a:xfrm>
        </p:spPr>
      </p:pic>
    </p:spTree>
    <p:extLst>
      <p:ext uri="{BB962C8B-B14F-4D97-AF65-F5344CB8AC3E}">
        <p14:creationId xmlns:p14="http://schemas.microsoft.com/office/powerpoint/2010/main" val="1728094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Эколята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00200"/>
            <a:ext cx="4248472" cy="5141168"/>
          </a:xfrm>
        </p:spPr>
      </p:pic>
    </p:spTree>
    <p:extLst>
      <p:ext uri="{BB962C8B-B14F-4D97-AF65-F5344CB8AC3E}">
        <p14:creationId xmlns:p14="http://schemas.microsoft.com/office/powerpoint/2010/main" val="45340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Лесовичек</a:t>
            </a:r>
            <a:r>
              <a:rPr lang="ru-RU" dirty="0" smtClean="0"/>
              <a:t>.(поход)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034617" cy="4785395"/>
          </a:xfrm>
        </p:spPr>
      </p:pic>
    </p:spTree>
    <p:extLst>
      <p:ext uri="{BB962C8B-B14F-4D97-AF65-F5344CB8AC3E}">
        <p14:creationId xmlns:p14="http://schemas.microsoft.com/office/powerpoint/2010/main" val="255313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Алеша Попович из мультика.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484784"/>
            <a:ext cx="6788944" cy="4896544"/>
          </a:xfrm>
        </p:spPr>
      </p:pic>
    </p:spTree>
    <p:extLst>
      <p:ext uri="{BB962C8B-B14F-4D97-AF65-F5344CB8AC3E}">
        <p14:creationId xmlns:p14="http://schemas.microsoft.com/office/powerpoint/2010/main" val="287305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Снегурочка.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3443392" cy="4525963"/>
          </a:xfrm>
        </p:spPr>
      </p:pic>
    </p:spTree>
    <p:extLst>
      <p:ext uri="{BB962C8B-B14F-4D97-AF65-F5344CB8AC3E}">
        <p14:creationId xmlns:p14="http://schemas.microsoft.com/office/powerpoint/2010/main" val="96451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Дед Семен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0768"/>
            <a:ext cx="4248472" cy="5184576"/>
          </a:xfrm>
        </p:spPr>
      </p:pic>
    </p:spTree>
    <p:extLst>
      <p:ext uri="{BB962C8B-B14F-4D97-AF65-F5344CB8AC3E}">
        <p14:creationId xmlns:p14="http://schemas.microsoft.com/office/powerpoint/2010/main" val="562655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Гринч</a:t>
            </a:r>
            <a:r>
              <a:rPr lang="ru-RU" dirty="0" smtClean="0"/>
              <a:t> который похитил Новый год.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4104455" cy="5184576"/>
          </a:xfrm>
        </p:spPr>
      </p:pic>
    </p:spTree>
    <p:extLst>
      <p:ext uri="{BB962C8B-B14F-4D97-AF65-F5344CB8AC3E}">
        <p14:creationId xmlns:p14="http://schemas.microsoft.com/office/powerpoint/2010/main" val="1607603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Пугало огородное.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20242"/>
            <a:ext cx="3826520" cy="43533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4495179" cy="48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1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Вот таким разными и веселыми персонажами для ребят можно быть, чтобы каждый праздник развлечение для ребят проходило запоминающее и необычно а главное весело задорно.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301730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40" y="1844824"/>
            <a:ext cx="548024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67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4055" y="2967335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213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Баба-Яга на многих праздниках развлечениях незаменимый герой.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/>
          <a:stretch/>
        </p:blipFill>
        <p:spPr>
          <a:xfrm>
            <a:off x="2123728" y="1700808"/>
            <a:ext cx="5147072" cy="4525963"/>
          </a:xfrm>
        </p:spPr>
      </p:pic>
    </p:spTree>
    <p:extLst>
      <p:ext uri="{BB962C8B-B14F-4D97-AF65-F5344CB8AC3E}">
        <p14:creationId xmlns:p14="http://schemas.microsoft.com/office/powerpoint/2010/main" val="78044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Командир роты солдат детского сада.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816423" cy="501317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47578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66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Ивашка который не хочет в Армии служить.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556792"/>
            <a:ext cx="6788944" cy="4896544"/>
          </a:xfrm>
        </p:spPr>
      </p:pic>
    </p:spTree>
    <p:extLst>
      <p:ext uri="{BB962C8B-B14F-4D97-AF65-F5344CB8AC3E}">
        <p14:creationId xmlns:p14="http://schemas.microsoft.com/office/powerpoint/2010/main" val="185715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Серый волк у малышей.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88944" cy="4857403"/>
          </a:xfrm>
        </p:spPr>
      </p:pic>
    </p:spTree>
    <p:extLst>
      <p:ext uri="{BB962C8B-B14F-4D97-AF65-F5344CB8AC3E}">
        <p14:creationId xmlns:p14="http://schemas.microsoft.com/office/powerpoint/2010/main" val="1325285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Клоун «</a:t>
            </a:r>
            <a:r>
              <a:rPr lang="ru-RU" dirty="0" err="1" smtClean="0"/>
              <a:t>Клепа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тоже всегда может выручить  и развеселить ребят.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6788944" cy="4353347"/>
          </a:xfrm>
        </p:spPr>
      </p:pic>
    </p:spTree>
    <p:extLst>
      <p:ext uri="{BB962C8B-B14F-4D97-AF65-F5344CB8AC3E}">
        <p14:creationId xmlns:p14="http://schemas.microsoft.com/office/powerpoint/2010/main" val="82619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Медведь из мультика «Маша и Медведь»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412776"/>
            <a:ext cx="6788944" cy="5184576"/>
          </a:xfrm>
        </p:spPr>
      </p:pic>
    </p:spTree>
    <p:extLst>
      <p:ext uri="{BB962C8B-B14F-4D97-AF65-F5344CB8AC3E}">
        <p14:creationId xmlns:p14="http://schemas.microsoft.com/office/powerpoint/2010/main" val="660741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7463"/>
            <a:ext cx="92297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Клепа</a:t>
            </a:r>
            <a:r>
              <a:rPr lang="ru-RU" dirty="0" smtClean="0"/>
              <a:t> научит играть.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6788944" cy="4853136"/>
          </a:xfrm>
        </p:spPr>
      </p:pic>
    </p:spTree>
    <p:extLst>
      <p:ext uri="{BB962C8B-B14F-4D97-AF65-F5344CB8AC3E}">
        <p14:creationId xmlns:p14="http://schemas.microsoft.com/office/powerpoint/2010/main" val="1439401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159</Words>
  <Application>Microsoft Office PowerPoint</Application>
  <PresentationFormat>Экран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Проделки Кикиморы.(Поход)</vt:lpstr>
      <vt:lpstr>Баба-Яга на многих праздниках развлечениях незаменимый герой.</vt:lpstr>
      <vt:lpstr>Командир роты солдат детского сада.</vt:lpstr>
      <vt:lpstr>Ивашка который не хочет в Армии служить.</vt:lpstr>
      <vt:lpstr>Серый волк у малышей.</vt:lpstr>
      <vt:lpstr>Клоун «Клепа» тоже всегда может выручить  и развеселить ребят.</vt:lpstr>
      <vt:lpstr>Медведь из мультика «Маша и Медведь»</vt:lpstr>
      <vt:lpstr>Клепа научит играть.</vt:lpstr>
      <vt:lpstr>Презентация PowerPoint</vt:lpstr>
      <vt:lpstr>Волк из мультика «Ну -погоди.»</vt:lpstr>
      <vt:lpstr>Нехочуха</vt:lpstr>
      <vt:lpstr>Иван -дурак да Василиса премудрая. День России.</vt:lpstr>
      <vt:lpstr>Воевода солдат собирал.</vt:lpstr>
      <vt:lpstr>Командир полка.</vt:lpstr>
      <vt:lpstr>Петрушка на «Масленице.»</vt:lpstr>
      <vt:lpstr>Кузьма </vt:lpstr>
      <vt:lpstr>Снеговик Олаф</vt:lpstr>
      <vt:lpstr>Мальчишка проказник.</vt:lpstr>
      <vt:lpstr>Эколята</vt:lpstr>
      <vt:lpstr>Лесовичек.(поход)</vt:lpstr>
      <vt:lpstr>Алеша Попович из мультика.</vt:lpstr>
      <vt:lpstr>Снегурочка.</vt:lpstr>
      <vt:lpstr>Дед Семен</vt:lpstr>
      <vt:lpstr>Гринч который похитил Новый год.</vt:lpstr>
      <vt:lpstr>Пугало огородное.</vt:lpstr>
      <vt:lpstr>Вот таким разными и веселыми персонажами для ребят можно быть, чтобы каждый праздник развлечение для ребят проходило запоминающее и необычно а главное весело задорно.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персанажи.</dc:title>
  <dc:creator>user</dc:creator>
  <cp:lastModifiedBy>user</cp:lastModifiedBy>
  <cp:revision>6</cp:revision>
  <dcterms:created xsi:type="dcterms:W3CDTF">2022-02-16T06:08:22Z</dcterms:created>
  <dcterms:modified xsi:type="dcterms:W3CDTF">2022-02-17T07:43:17Z</dcterms:modified>
</cp:coreProperties>
</file>